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6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B727E00-7E29-4BFD-8AB0-011E00B686CF}" type="datetimeFigureOut">
              <a:rPr lang="en-US" smtClean="0"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E1B1871-2F22-41AE-BF24-38A55674CA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Sarah Stallings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Corrosion!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1493837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925291"/>
            <a:ext cx="1493837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0493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 of Brush</a:t>
            </a:r>
          </a:p>
          <a:p>
            <a:r>
              <a:rPr lang="en-US" dirty="0" smtClean="0"/>
              <a:t>Shine</a:t>
            </a:r>
          </a:p>
          <a:p>
            <a:r>
              <a:rPr lang="en-US" dirty="0" smtClean="0"/>
              <a:t>Residue on paper towel</a:t>
            </a:r>
          </a:p>
          <a:p>
            <a:r>
              <a:rPr lang="en-US" dirty="0" smtClean="0"/>
              <a:t>Residue in liquid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variable</a:t>
            </a:r>
            <a:endParaRPr lang="en-US" dirty="0"/>
          </a:p>
        </p:txBody>
      </p:sp>
      <p:pic>
        <p:nvPicPr>
          <p:cNvPr id="3074" name="Picture 2" descr="C:\Users\stallingss.16\AppData\Local\Microsoft\Windows\Temporary Internet Files\Content.IE5\NAMEUJ5H\MC90037113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648200"/>
            <a:ext cx="1465783" cy="180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tallingss.16\AppData\Local\Microsoft\Windows\Temporary Internet Files\Content.IE5\TZ8DZ49D\MC90044039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4123764"/>
            <a:ext cx="2505635" cy="250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690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Alcohol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940556"/>
              </p:ext>
            </p:extLst>
          </p:nvPr>
        </p:nvGraphicFramePr>
        <p:xfrm>
          <a:off x="990600" y="1828800"/>
          <a:ext cx="7239000" cy="447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14901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 of</a:t>
                      </a:r>
                      <a:r>
                        <a:rPr lang="en-US" baseline="0" dirty="0" smtClean="0"/>
                        <a:t> Brush: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Shine: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Residue</a:t>
                      </a:r>
                      <a:r>
                        <a:rPr lang="en-US" baseline="0" dirty="0" smtClean="0"/>
                        <a:t> on paper towel: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Residue in liquid:</a:t>
                      </a:r>
                      <a:endParaRPr lang="en-US" dirty="0"/>
                    </a:p>
                  </a:txBody>
                  <a:tcPr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dirty="0" smtClean="0"/>
                        <a:t>Before: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out of 5</a:t>
                      </a:r>
                    </a:p>
                    <a:p>
                      <a:r>
                        <a:rPr lang="en-US" baseline="0" dirty="0" smtClean="0"/>
                        <a:t>5 being really shiny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dirty="0" smtClean="0"/>
                        <a:t>After: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out</a:t>
                      </a:r>
                      <a:r>
                        <a:rPr lang="en-US" baseline="0" dirty="0" smtClean="0"/>
                        <a:t> of 5</a:t>
                      </a:r>
                    </a:p>
                    <a:p>
                      <a:r>
                        <a:rPr lang="en-US" baseline="0" dirty="0" smtClean="0"/>
                        <a:t>5 being really dirty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out of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 little</a:t>
                      </a:r>
                      <a:r>
                        <a:rPr lang="en-US" baseline="0" dirty="0" smtClean="0"/>
                        <a:t> dirt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Users\stallingss.16\AppData\Local\Microsoft\Windows\Temporary Internet Files\Content.IE5\NAMEUJ5H\MC90043481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668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Lemon Juice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033905"/>
              </p:ext>
            </p:extLst>
          </p:nvPr>
        </p:nvGraphicFramePr>
        <p:xfrm>
          <a:off x="990600" y="1828800"/>
          <a:ext cx="7239000" cy="447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14901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 of</a:t>
                      </a:r>
                      <a:r>
                        <a:rPr lang="en-US" baseline="0" dirty="0" smtClean="0"/>
                        <a:t> Brush: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Shine: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Residue</a:t>
                      </a:r>
                      <a:r>
                        <a:rPr lang="en-US" baseline="0" dirty="0" smtClean="0"/>
                        <a:t> on paper towel: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Residue in liquid:</a:t>
                      </a:r>
                      <a:endParaRPr lang="en-US" dirty="0"/>
                    </a:p>
                  </a:txBody>
                  <a:tcPr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dirty="0" smtClean="0"/>
                        <a:t>Before: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out of 5</a:t>
                      </a:r>
                    </a:p>
                    <a:p>
                      <a:r>
                        <a:rPr lang="en-US" baseline="0" dirty="0" smtClean="0"/>
                        <a:t>5 being really shiny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dirty="0" smtClean="0"/>
                        <a:t>After: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out</a:t>
                      </a:r>
                      <a:r>
                        <a:rPr lang="en-US" baseline="0" dirty="0" smtClean="0"/>
                        <a:t> of 5</a:t>
                      </a:r>
                    </a:p>
                    <a:p>
                      <a:r>
                        <a:rPr lang="en-US" baseline="0" dirty="0" smtClean="0"/>
                        <a:t>Black</a:t>
                      </a:r>
                    </a:p>
                    <a:p>
                      <a:r>
                        <a:rPr lang="en-US" baseline="0" dirty="0" smtClean="0"/>
                        <a:t>5 being really dirty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4 out of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Dirty</a:t>
                      </a:r>
                      <a:r>
                        <a:rPr lang="en-US" baseline="0" dirty="0" smtClean="0"/>
                        <a:t> but not very dirty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Little</a:t>
                      </a:r>
                      <a:r>
                        <a:rPr lang="en-US" baseline="0" dirty="0" smtClean="0"/>
                        <a:t> pieces of dirt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113982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5256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Peroxide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198559"/>
              </p:ext>
            </p:extLst>
          </p:nvPr>
        </p:nvGraphicFramePr>
        <p:xfrm>
          <a:off x="990600" y="1828800"/>
          <a:ext cx="7239000" cy="447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14901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 of</a:t>
                      </a:r>
                      <a:r>
                        <a:rPr lang="en-US" baseline="0" dirty="0" smtClean="0"/>
                        <a:t> Brush: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Shine: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Residue</a:t>
                      </a:r>
                      <a:r>
                        <a:rPr lang="en-US" baseline="0" dirty="0" smtClean="0"/>
                        <a:t> on paper towel: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Residue in liquid:</a:t>
                      </a:r>
                      <a:endParaRPr lang="en-US" dirty="0"/>
                    </a:p>
                  </a:txBody>
                  <a:tcPr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dirty="0" smtClean="0"/>
                        <a:t>Before: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out of 5</a:t>
                      </a:r>
                    </a:p>
                    <a:p>
                      <a:r>
                        <a:rPr lang="en-US" baseline="0" dirty="0" smtClean="0"/>
                        <a:t>5 being really shiny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dirty="0" smtClean="0"/>
                        <a:t>After: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out</a:t>
                      </a:r>
                      <a:r>
                        <a:rPr lang="en-US" baseline="0" dirty="0" smtClean="0"/>
                        <a:t> of 5</a:t>
                      </a:r>
                    </a:p>
                    <a:p>
                      <a:r>
                        <a:rPr lang="en-US" baseline="0" dirty="0" smtClean="0"/>
                        <a:t>Yellow</a:t>
                      </a:r>
                    </a:p>
                    <a:p>
                      <a:r>
                        <a:rPr lang="en-US" baseline="0" dirty="0" smtClean="0"/>
                        <a:t>5 being really dirty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 out of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</a:t>
                      </a:r>
                      <a:r>
                        <a:rPr lang="en-US" baseline="0" dirty="0" smtClean="0"/>
                        <a:t> little residue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113982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812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Vinegar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470602"/>
              </p:ext>
            </p:extLst>
          </p:nvPr>
        </p:nvGraphicFramePr>
        <p:xfrm>
          <a:off x="990600" y="1828800"/>
          <a:ext cx="7239000" cy="447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14901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 of</a:t>
                      </a:r>
                      <a:r>
                        <a:rPr lang="en-US" baseline="0" dirty="0" smtClean="0"/>
                        <a:t> Brush: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Shine: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Residue</a:t>
                      </a:r>
                      <a:r>
                        <a:rPr lang="en-US" baseline="0" dirty="0" smtClean="0"/>
                        <a:t> on paper towel: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Residue in liquid:</a:t>
                      </a:r>
                      <a:endParaRPr lang="en-US" dirty="0"/>
                    </a:p>
                  </a:txBody>
                  <a:tcPr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dirty="0" smtClean="0"/>
                        <a:t>Before: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out of 5</a:t>
                      </a:r>
                    </a:p>
                    <a:p>
                      <a:r>
                        <a:rPr lang="en-US" baseline="0" dirty="0" smtClean="0"/>
                        <a:t>5 being really shiny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dirty="0" smtClean="0"/>
                        <a:t>After: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out</a:t>
                      </a:r>
                      <a:r>
                        <a:rPr lang="en-US" baseline="0" dirty="0" smtClean="0"/>
                        <a:t> of 5</a:t>
                      </a:r>
                    </a:p>
                    <a:p>
                      <a:r>
                        <a:rPr lang="en-US" baseline="0" dirty="0" smtClean="0"/>
                        <a:t>5 being really dirty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 out of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Dirty</a:t>
                      </a:r>
                      <a:r>
                        <a:rPr lang="en-US" baseline="0" dirty="0" smtClean="0"/>
                        <a:t> but not very dirty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</a:t>
                      </a:r>
                      <a:r>
                        <a:rPr lang="en-US" baseline="0" dirty="0" smtClean="0"/>
                        <a:t> little dirt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113982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4489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Lemon Juice cleaned the pennies the best</a:t>
            </a:r>
            <a:r>
              <a:rPr lang="en-US" dirty="0" smtClean="0"/>
              <a:t>. The pennies that went into the lemon juice were a lot cleaner. Also you could tell the difference between the before and after pictures.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8194" name="Picture 2" descr="C:\Users\stallingss.16\AppData\Local\Microsoft\Windows\Temporary Internet Files\Content.IE5\F04KFMTS\MC90034902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29000"/>
            <a:ext cx="1921154" cy="128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stallingss.16\AppData\Local\Microsoft\Windows\Temporary Internet Files\Content.IE5\TZ8DZ49D\MC90044132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743200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160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Peroxide looked like it was cleaning best because there were bubbles surrounding the pennies.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observation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057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used the same liquid measuring glass to measure out each liquid.</a:t>
            </a:r>
          </a:p>
          <a:p>
            <a:r>
              <a:rPr lang="en-US" dirty="0" smtClean="0"/>
              <a:t>I used different types of containers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causes of error</a:t>
            </a:r>
            <a:endParaRPr lang="en-US" dirty="0"/>
          </a:p>
        </p:txBody>
      </p:sp>
      <p:pic>
        <p:nvPicPr>
          <p:cNvPr id="9218" name="Picture 2" descr="C:\Users\stallingss.16\AppData\Local\Microsoft\Windows\Temporary Internet Files\Content.IE5\Q08556UW\MC9001047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14942"/>
            <a:ext cx="2117446" cy="22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322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spent about 18 to20 hours on my project.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spent</a:t>
            </a:r>
            <a:endParaRPr lang="en-US" dirty="0"/>
          </a:p>
        </p:txBody>
      </p:sp>
      <p:pic>
        <p:nvPicPr>
          <p:cNvPr id="1026" name="Picture 2" descr="C:\Users\stallingss.16\AppData\Local\Microsoft\Windows\Temporary Internet Files\Content.IE5\Q08556UW\MC90041277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657600"/>
            <a:ext cx="2448962" cy="344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allingss.16\AppData\Local\Microsoft\Windows\Temporary Internet Files\Content.IE5\RQHME0Q0\MC900441468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200400"/>
            <a:ext cx="2742857" cy="27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tallingss.16\AppData\Local\Microsoft\Windows\Temporary Internet Files\Content.IE5\KIZ3XOD6\MC9003541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057571"/>
            <a:ext cx="1736756" cy="178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620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Mrs. </a:t>
            </a:r>
            <a:r>
              <a:rPr lang="en-US" dirty="0" err="1" smtClean="0"/>
              <a:t>Riffel</a:t>
            </a:r>
            <a:endParaRPr lang="en-US" dirty="0" smtClean="0"/>
          </a:p>
          <a:p>
            <a:r>
              <a:rPr lang="en-US" dirty="0" smtClean="0"/>
              <a:t>Parents</a:t>
            </a:r>
          </a:p>
          <a:p>
            <a:r>
              <a:rPr lang="en-US" dirty="0" smtClean="0"/>
              <a:t>Tanner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pic>
        <p:nvPicPr>
          <p:cNvPr id="2050" name="Picture 2" descr="C:\Users\stallingss.16\AppData\Local\Microsoft\Windows\Temporary Internet Files\Content.IE5\KIZ3XOD6\MC90028706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90800"/>
            <a:ext cx="2696424" cy="296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922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dirty="0" smtClean="0"/>
              <a:t>Out of Rubbing Alcohol, Peroxide, Lemon Juice, and Vinegar what cleans corroded pennies the best?</a:t>
            </a:r>
            <a:endParaRPr lang="en-US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409" y="265112"/>
            <a:ext cx="112194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78" y="265110"/>
            <a:ext cx="1122363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812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 smtClean="0"/>
              <a:t>	</a:t>
            </a:r>
            <a:r>
              <a:rPr lang="en-US" sz="1800" dirty="0" smtClean="0"/>
              <a:t>"</a:t>
            </a:r>
            <a:r>
              <a:rPr lang="en-US" sz="1800" dirty="0"/>
              <a:t>Corrosion (chemical Process)." Encyclopedia Britannica Online. </a:t>
            </a:r>
          </a:p>
          <a:p>
            <a:pPr marL="45720" indent="0">
              <a:buNone/>
            </a:pPr>
            <a:r>
              <a:rPr lang="en-US" sz="1800" dirty="0" smtClean="0"/>
              <a:t>Encyclopedia </a:t>
            </a:r>
            <a:r>
              <a:rPr lang="en-US" sz="1800" dirty="0"/>
              <a:t>Britannica. Web. 18 Mar. 2012. </a:t>
            </a:r>
          </a:p>
          <a:p>
            <a:pPr marL="45720" indent="0">
              <a:buNone/>
            </a:pPr>
            <a:r>
              <a:rPr lang="en-US" sz="1800" dirty="0"/>
              <a:t>&lt;http://www.britannica.com/EBchecked/topic/138721/corrosion&gt;.</a:t>
            </a:r>
          </a:p>
          <a:p>
            <a:pPr marL="45720" indent="0">
              <a:buNone/>
            </a:pPr>
            <a:endParaRPr lang="en-US" sz="1800" dirty="0"/>
          </a:p>
          <a:p>
            <a:pPr marL="45720" indent="0">
              <a:buNone/>
            </a:pPr>
            <a:r>
              <a:rPr lang="en-US" sz="1800" dirty="0" smtClean="0"/>
              <a:t>	"</a:t>
            </a:r>
            <a:r>
              <a:rPr lang="en-US" sz="1800" dirty="0"/>
              <a:t>Lemon Juice." Wikipedia. Wikimedia Foundation, 18 Mar. </a:t>
            </a:r>
          </a:p>
          <a:p>
            <a:pPr marL="45720" indent="0">
              <a:buNone/>
            </a:pPr>
            <a:r>
              <a:rPr lang="en-US" sz="1800" dirty="0"/>
              <a:t>2012. Web. 18 Mar. 2012. </a:t>
            </a:r>
          </a:p>
          <a:p>
            <a:pPr marL="45720" indent="0">
              <a:buNone/>
            </a:pPr>
            <a:r>
              <a:rPr lang="en-US" sz="1800" dirty="0"/>
              <a:t>&lt;http://en.wikipedia.org/wiki/Lemon_juice&gt;.</a:t>
            </a:r>
          </a:p>
          <a:p>
            <a:pPr marL="45720" indent="0">
              <a:buNone/>
            </a:pPr>
            <a:endParaRPr lang="en-US" sz="1800" dirty="0"/>
          </a:p>
          <a:p>
            <a:pPr marL="45720" indent="0">
              <a:buNone/>
            </a:pPr>
            <a:r>
              <a:rPr lang="en-US" sz="1800" dirty="0" smtClean="0"/>
              <a:t>	Foster</a:t>
            </a:r>
            <a:r>
              <a:rPr lang="en-US" sz="1800" dirty="0"/>
              <a:t>, </a:t>
            </a:r>
            <a:r>
              <a:rPr lang="en-US" sz="1800" dirty="0" err="1"/>
              <a:t>Niki</a:t>
            </a:r>
            <a:r>
              <a:rPr lang="en-US" sz="1800" dirty="0"/>
              <a:t>, and Bronwyn Harris. "What Is Rubbing Alcohol?" </a:t>
            </a:r>
          </a:p>
          <a:p>
            <a:pPr marL="45720" indent="0">
              <a:buNone/>
            </a:pPr>
            <a:r>
              <a:rPr lang="en-US" sz="1800" dirty="0" err="1"/>
              <a:t>WiseGeek</a:t>
            </a:r>
            <a:r>
              <a:rPr lang="en-US" sz="1800" dirty="0"/>
              <a:t>. Conjecture. Web. 18 Mar. 2012. </a:t>
            </a:r>
          </a:p>
          <a:p>
            <a:pPr marL="45720" indent="0">
              <a:buNone/>
            </a:pPr>
            <a:r>
              <a:rPr lang="en-US" sz="1800" dirty="0"/>
              <a:t>&lt;http://www.wisegeek.com/what-is-rubbing-alcohol.htm&gt;.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331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676400"/>
            <a:ext cx="8407893" cy="4407408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I have always hated seeing corroded coins, so I wanted to see what cleans them. I went through my piggy bank and found corroded pennies. Then I went online to find different opinions about cleaning corrosion.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2050" name="Picture 2" descr="C:\Users\stallingss.16\AppData\Local\Microsoft\Windows\Temporary Internet Files\Content.IE5\F04KFMTS\MC90043385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334321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471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Corrosion-: Due to chemical reactions wearing away particles. Corrosion happens when a surface typically metal is exposed to a gas or liquid chemical. </a:t>
            </a:r>
            <a:endParaRPr lang="en-US" dirty="0" smtClean="0"/>
          </a:p>
          <a:p>
            <a:r>
              <a:rPr lang="en-US" dirty="0" smtClean="0"/>
              <a:t>Rubbing </a:t>
            </a:r>
            <a:r>
              <a:rPr lang="en-US" dirty="0" smtClean="0"/>
              <a:t>Alcohol- </a:t>
            </a:r>
            <a:r>
              <a:rPr lang="en-US" dirty="0"/>
              <a:t>Used for disinfecting or to soothe the skin. 70% of rubbing alcohol is made from ethanol.  It has a bitter taste and a strong smell (wise Geek).</a:t>
            </a:r>
            <a:endParaRPr lang="en-US" dirty="0" smtClean="0"/>
          </a:p>
          <a:p>
            <a:r>
              <a:rPr lang="en-US" dirty="0" smtClean="0"/>
              <a:t>Lemon </a:t>
            </a:r>
            <a:r>
              <a:rPr lang="en-US" dirty="0" smtClean="0"/>
              <a:t>Juice- Has </a:t>
            </a:r>
            <a:r>
              <a:rPr lang="en-US" dirty="0"/>
              <a:t>the pH of 2.3 and is used to clean pennies and to write secret messages that can only be revealed by heat.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765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 that peroxide will clean the pennies the best because it is used for disinfecting. Also I think that it will clean best because you hear it sizzling.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</a:t>
            </a:r>
            <a:endParaRPr lang="en-US" dirty="0"/>
          </a:p>
        </p:txBody>
      </p:sp>
      <p:pic>
        <p:nvPicPr>
          <p:cNvPr id="1028" name="Picture 4" descr="C:\Users\stallingss.16\AppData\Local\Microsoft\Windows\Temporary Internet Files\Content.IE5\OSS8T9S0\MC9003553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233261"/>
            <a:ext cx="1836115" cy="210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910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 corroded pennies</a:t>
            </a:r>
          </a:p>
          <a:p>
            <a:r>
              <a:rPr lang="en-US" dirty="0" smtClean="0"/>
              <a:t>Rubbing Alcohol</a:t>
            </a:r>
          </a:p>
          <a:p>
            <a:r>
              <a:rPr lang="en-US" dirty="0" smtClean="0"/>
              <a:t>Peroxide</a:t>
            </a:r>
          </a:p>
          <a:p>
            <a:r>
              <a:rPr lang="en-US" dirty="0" smtClean="0"/>
              <a:t>Vinegar</a:t>
            </a:r>
          </a:p>
          <a:p>
            <a:r>
              <a:rPr lang="en-US" dirty="0" smtClean="0"/>
              <a:t>Lemon Juice</a:t>
            </a:r>
          </a:p>
          <a:p>
            <a:r>
              <a:rPr lang="en-US" dirty="0" smtClean="0"/>
              <a:t>4 containers</a:t>
            </a:r>
          </a:p>
          <a:p>
            <a:r>
              <a:rPr lang="en-US" dirty="0" smtClean="0"/>
              <a:t>Timer</a:t>
            </a:r>
          </a:p>
          <a:p>
            <a:r>
              <a:rPr lang="en-US" dirty="0" smtClean="0"/>
              <a:t>Tooth brush (to scrub pennies)</a:t>
            </a:r>
          </a:p>
          <a:p>
            <a:r>
              <a:rPr lang="en-US" dirty="0" smtClean="0"/>
              <a:t>Pen</a:t>
            </a:r>
          </a:p>
          <a:p>
            <a:r>
              <a:rPr lang="en-US" dirty="0" smtClean="0"/>
              <a:t>Paper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pic>
        <p:nvPicPr>
          <p:cNvPr id="3074" name="Picture 2" descr="C:\Users\stallingss.16\AppData\Local\Microsoft\Windows\Temporary Internet Files\Content.IE5\OSS8T9S0\MC90037113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334000"/>
            <a:ext cx="1059485" cy="84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38229"/>
            <a:ext cx="938680" cy="953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stallingss.16\AppData\Local\Microsoft\Windows\Temporary Internet Files\Content.IE5\NAMEUJ5H\MC90038974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85800"/>
            <a:ext cx="1100242" cy="12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stallingss.16\AppData\Local\Microsoft\Windows\Temporary Internet Files\Content.IE5\F04KFMTS\MC90021753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486400"/>
            <a:ext cx="1820570" cy="103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stallingss.16\AppData\Local\Microsoft\Windows\Temporary Internet Files\Content.IE5\TZ8DZ49D\MC90032539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3176">
            <a:off x="7548105" y="2702840"/>
            <a:ext cx="1050873" cy="144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640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02920" indent="-457200">
              <a:buFont typeface="+mj-lt"/>
              <a:buAutoNum type="arabicPeriod"/>
            </a:pPr>
            <a:r>
              <a:rPr lang="en-US" dirty="0" smtClean="0"/>
              <a:t>Gather all materials needed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Measure ½ cup of Lemon Juice, Vinegar, Alcohol, Peroxide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Pour each liquid into 4 small containers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Put 5 corroded pennies in each container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Put lid on and shake for 10 seconds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Set timer for an hour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Once timer rings scrub each penny thoroughly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Set back in liquid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Set timer for an hour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Pour liquid out and wipe off with paper towel </a:t>
            </a:r>
          </a:p>
          <a:p>
            <a:pPr marL="502920" indent="-457200">
              <a:buFont typeface="+mj-lt"/>
              <a:buAutoNum type="arabicPeriod"/>
            </a:pPr>
            <a:endParaRPr lang="en-US" dirty="0" smtClean="0"/>
          </a:p>
          <a:p>
            <a:pPr marL="50292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pic>
        <p:nvPicPr>
          <p:cNvPr id="4098" name="Picture 2" descr="C:\Users\stallingss.16\AppData\Local\Microsoft\Windows\Temporary Internet Files\Content.IE5\F04KFMTS\MC90043982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2386">
            <a:off x="6524251" y="3683765"/>
            <a:ext cx="2173565" cy="217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594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½ cup of each liquid</a:t>
            </a:r>
          </a:p>
          <a:p>
            <a:r>
              <a:rPr lang="en-US" dirty="0" smtClean="0"/>
              <a:t>Shaking for 10 seconds</a:t>
            </a:r>
          </a:p>
          <a:p>
            <a:r>
              <a:rPr lang="en-US" dirty="0" smtClean="0"/>
              <a:t>A set time</a:t>
            </a:r>
          </a:p>
          <a:p>
            <a:r>
              <a:rPr lang="en-US" dirty="0" smtClean="0"/>
              <a:t>Wiping off pennies</a:t>
            </a:r>
          </a:p>
          <a:p>
            <a:r>
              <a:rPr lang="en-US" dirty="0" smtClean="0"/>
              <a:t>Liquids in same room temperature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Controlled variable</a:t>
            </a:r>
            <a:endParaRPr lang="en-US" dirty="0"/>
          </a:p>
        </p:txBody>
      </p:sp>
      <p:pic>
        <p:nvPicPr>
          <p:cNvPr id="1026" name="Picture 2" descr="C:\Users\stallingss.16\AppData\Local\Microsoft\Windows\Temporary Internet Files\Content.IE5\TZ8DZ49D\MC90014986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7715">
            <a:off x="6714563" y="3383540"/>
            <a:ext cx="1007221" cy="207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allingss.16\AppData\Local\Microsoft\Windows\Temporary Internet Files\Content.IE5\NAMEUJ5H\MC90030514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3126">
            <a:off x="609600" y="4495800"/>
            <a:ext cx="1662379" cy="180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tallingss.16\AppData\Local\Microsoft\Windows\Temporary Internet Files\Content.IE5\OSS8T9S0\MC90038974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8600"/>
            <a:ext cx="1646834" cy="181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819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Rubbing Alcohol</a:t>
            </a:r>
          </a:p>
          <a:p>
            <a:r>
              <a:rPr lang="en-US" dirty="0" smtClean="0"/>
              <a:t>Peroxide</a:t>
            </a:r>
          </a:p>
          <a:p>
            <a:r>
              <a:rPr lang="en-US" dirty="0" smtClean="0"/>
              <a:t>Lemon juice</a:t>
            </a:r>
          </a:p>
          <a:p>
            <a:r>
              <a:rPr lang="en-US" dirty="0" smtClean="0"/>
              <a:t>Vinegar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Variables</a:t>
            </a:r>
            <a:endParaRPr lang="en-US" dirty="0"/>
          </a:p>
        </p:txBody>
      </p:sp>
      <p:pic>
        <p:nvPicPr>
          <p:cNvPr id="2052" name="Picture 4" descr="C:\Users\stallingss.16\AppData\Local\Microsoft\Windows\Temporary Internet Files\Content.IE5\F04KFMTS\MC90023427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419600"/>
            <a:ext cx="2178867" cy="225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tallingss.16\AppData\Local\Microsoft\Windows\Temporary Internet Files\Content.IE5\TZ8DZ49D\MC90030506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5645">
            <a:off x="6467129" y="2112509"/>
            <a:ext cx="1324966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6500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1031</TotalTime>
  <Words>618</Words>
  <Application>Microsoft Office PowerPoint</Application>
  <PresentationFormat>On-screen Show (4:3)</PresentationFormat>
  <Paragraphs>145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Grid</vt:lpstr>
      <vt:lpstr>Corrosion!</vt:lpstr>
      <vt:lpstr>Problem</vt:lpstr>
      <vt:lpstr>Introduction</vt:lpstr>
      <vt:lpstr>Background information</vt:lpstr>
      <vt:lpstr>Hypothesis </vt:lpstr>
      <vt:lpstr>materials</vt:lpstr>
      <vt:lpstr>procedure</vt:lpstr>
      <vt:lpstr>Controlled variable</vt:lpstr>
      <vt:lpstr>Independent Variables</vt:lpstr>
      <vt:lpstr>Dependent variable</vt:lpstr>
      <vt:lpstr>Alcohol</vt:lpstr>
      <vt:lpstr>Lemon Juice</vt:lpstr>
      <vt:lpstr>Peroxide</vt:lpstr>
      <vt:lpstr>Vinegar</vt:lpstr>
      <vt:lpstr>Conclusion</vt:lpstr>
      <vt:lpstr>Major observation</vt:lpstr>
      <vt:lpstr>Possible causes of error</vt:lpstr>
      <vt:lpstr>Time spent</vt:lpstr>
      <vt:lpstr>Acknowledgements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Corrosion!</dc:title>
  <dc:creator>stallingss.16</dc:creator>
  <cp:lastModifiedBy>stallingss.16</cp:lastModifiedBy>
  <cp:revision>26</cp:revision>
  <dcterms:created xsi:type="dcterms:W3CDTF">2012-03-08T01:56:00Z</dcterms:created>
  <dcterms:modified xsi:type="dcterms:W3CDTF">2012-03-19T02:04:23Z</dcterms:modified>
</cp:coreProperties>
</file>